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DC11B-A58D-49EE-9855-7D8C0B134DA5}" v="4" dt="2026-01-30T04:02:50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9C45-FF2C-0F7A-5B85-28747E014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C004D-D866-743E-0DA2-715570A5B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FB230-6891-091E-0BE4-7FCEECB43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A815C-4DAE-9AB6-48FA-5E5B37BB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72D31-985F-BAE3-63A9-A18CC88E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3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5F9E-8941-33D0-4750-92F8D3626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C0A11-9E96-D740-5304-861787FBA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221A5-EAD2-0D39-DEEB-07D170616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544A9-E972-E9FF-FE9F-FF078970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BEF4A-054C-83CF-F996-8551EB9E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7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6B18C-CD9B-66ED-C33F-6CD1CC6F6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40E31-5756-DD7B-F476-14497BA89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1BD1E-ABF9-DB2C-7143-67698FE51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DBE6C-089C-34EC-AEF2-9CF0A251C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2E557-A293-D86A-C9F5-EB67D8140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8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81E9-FC24-C8F4-9876-E8B089128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640F3-4F59-8180-CBC3-A6C320B94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AF013-8580-66E7-CDF4-6DD7E1DFC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53387-A32D-1227-BE5B-5352E1DA5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14545-ECC2-8676-4A99-F1D69351A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4193D-5DB7-F744-F078-E3D93910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499C-4BE0-DDD7-6498-1865E11E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B07AB-E65B-62F1-17C6-7492E7089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DD5CF-A847-3AEC-2A83-DAD58D6380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02EB5-5471-2B06-A2C8-B603D36EF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6269D9-D605-F88C-0113-A181AA77C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4090B-D43D-7358-4669-17FDC819F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3C4C05-49F0-7F40-6A3D-7C6D52DD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94868B-2229-5BE5-D96B-E499383B6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82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50CC2-96E5-0AF3-8B91-A611BE802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E9B62E-814E-C922-65EF-E787A280B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00C44-4932-48E2-FA5A-823BBDE7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16740-95E1-95B5-C72F-480BBBC7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3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086A3-48F9-FF6E-26FC-440F814D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32AB4-B4F9-874C-0EE3-B358F2AFE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D911A-F1A9-2375-37E9-727B0250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3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30DB3-E85D-4E75-DAE4-C4A53793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E1A3-590B-4A29-DCA2-606A6C7C6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7928E-6EA3-D8EC-9C3C-DAB63CF84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E3DEB-ADC8-73B0-614A-E196B9DB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FA84D-92AF-8916-DFDA-F2370D02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ADE5E-96B1-10E1-89D4-AEB8F8E6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7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9EB6-EC3F-61C5-768B-3968470CF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7D0883-DC67-BD2E-24DE-11E57E1CF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7BBE-50FE-B1A8-1F91-6ACD5D429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B1DEF-083B-0285-1F8B-6F18C862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74DE6-43D2-202A-A64A-4B5DAC2CB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CAB1B-6110-B90B-D33E-4E1E91BA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2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AFC1-907A-505E-37AB-28ED3EAB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487B6B-2B7F-7B0A-8F74-A0564C535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63555-39AC-CCC2-4AEF-A077A49F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74FC3-5B57-584D-B557-86475453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51447-5044-DB98-238C-76502417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8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79B40-8D24-6EC6-88EB-CEA44A54C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855E8-E556-CEF8-E3B2-B0BF15568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96AB6-FE6B-468C-939A-2A2C6EE0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A2A2A-8612-AB42-EE0B-0D0AA73C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EF863-B0E8-4F60-B6F6-CEB45B41C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9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FAB95-7373-76AF-5612-E880E90D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81A9F-6F0D-6BCE-26E5-9D7AF2A43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BA25A-D651-2A3C-1232-28EB6CBF0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F23B88-5FC9-574B-B080-A04F83EA862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B5257-6223-BBDB-4579-B6C3393EA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7E39F-2E11-C40F-07BA-37D1B496F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B636C-6E4F-9C48-B74E-EE814799F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0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creen Shot 2025-05-01 at 12.22.05 pm.png" descr="Screen Shot 2025-05-01 at 12.22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258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9458AB4-181F-443C-8322-BD9F1CEDF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352477"/>
              </p:ext>
            </p:extLst>
          </p:nvPr>
        </p:nvGraphicFramePr>
        <p:xfrm>
          <a:off x="1" y="0"/>
          <a:ext cx="12191999" cy="6828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1472755907"/>
                    </a:ext>
                  </a:extLst>
                </a:gridCol>
                <a:gridCol w="3060699">
                  <a:extLst>
                    <a:ext uri="{9D8B030D-6E8A-4147-A177-3AD203B41FA5}">
                      <a16:colId xmlns:a16="http://schemas.microsoft.com/office/drawing/2014/main" val="329083549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4760637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032726497"/>
                    </a:ext>
                  </a:extLst>
                </a:gridCol>
              </a:tblGrid>
              <a:tr h="88707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Short term </a:t>
                      </a:r>
                    </a:p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1-2 years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Medium term</a:t>
                      </a:r>
                    </a:p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3-10 years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Long term </a:t>
                      </a:r>
                    </a:p>
                    <a:p>
                      <a:pPr algn="ctr"/>
                      <a:r>
                        <a:rPr lang="en-AU" sz="2400">
                          <a:solidFill>
                            <a:schemeClr val="tx1"/>
                          </a:solidFill>
                        </a:rPr>
                        <a:t>10-30 years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F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35420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Career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160329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Relationship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FA0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255734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Home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18254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Health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FA0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138612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Belonging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496209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Recreation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FA0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97905"/>
                  </a:ext>
                </a:extLst>
              </a:tr>
              <a:tr h="71734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Holidays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701335"/>
                  </a:ext>
                </a:extLst>
              </a:tr>
              <a:tr h="919925">
                <a:tc>
                  <a:txBody>
                    <a:bodyPr/>
                    <a:lstStyle/>
                    <a:p>
                      <a:pPr algn="l"/>
                      <a:r>
                        <a:rPr lang="en-AU" sz="3200">
                          <a:solidFill>
                            <a:schemeClr val="tx1"/>
                          </a:solidFill>
                          <a:latin typeface="+mj-lt"/>
                        </a:rPr>
                        <a:t>Finance</a:t>
                      </a:r>
                      <a:endParaRPr lang="en-AU" sz="180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/>
                      <a:endParaRPr lang="en-AU" sz="18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FA0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FA0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8865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85F056-4980-48BB-AA43-52548E2BC609}"/>
              </a:ext>
            </a:extLst>
          </p:cNvPr>
          <p:cNvSpPr txBox="1"/>
          <p:nvPr/>
        </p:nvSpPr>
        <p:spPr>
          <a:xfrm>
            <a:off x="0" y="29592"/>
            <a:ext cx="3023140" cy="723275"/>
          </a:xfrm>
          <a:prstGeom prst="rect">
            <a:avLst/>
          </a:prstGeom>
          <a:solidFill>
            <a:srgbClr val="00FA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sz="4100">
                <a:solidFill>
                  <a:srgbClr val="000000"/>
                </a:solidFill>
                <a:latin typeface="+mj-lt"/>
              </a:rPr>
              <a:t> </a:t>
            </a:r>
            <a:r>
              <a:rPr lang="en-AU" sz="4100" b="1">
                <a:solidFill>
                  <a:schemeClr val="bg1"/>
                </a:solidFill>
                <a:latin typeface="+mj-lt"/>
              </a:rPr>
              <a:t>Goal Setting </a:t>
            </a:r>
            <a:endParaRPr lang="en-AU" sz="4100" b="1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3D017E-3D79-EE08-5424-E13DBA71C9ED}"/>
              </a:ext>
            </a:extLst>
          </p:cNvPr>
          <p:cNvSpPr/>
          <p:nvPr/>
        </p:nvSpPr>
        <p:spPr>
          <a:xfrm>
            <a:off x="0" y="0"/>
            <a:ext cx="12192000" cy="68284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19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Phelps</dc:creator>
  <cp:lastModifiedBy>Maria Patrice Saulog</cp:lastModifiedBy>
  <cp:revision>7</cp:revision>
  <cp:lastPrinted>2025-11-11T09:12:16Z</cp:lastPrinted>
  <dcterms:created xsi:type="dcterms:W3CDTF">2025-11-11T09:03:38Z</dcterms:created>
  <dcterms:modified xsi:type="dcterms:W3CDTF">2026-02-24T02:06:16Z</dcterms:modified>
</cp:coreProperties>
</file>